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Anton" pitchFamily="2" charset="0"/>
      <p:regular r:id="rId15"/>
    </p:embeddedFont>
    <p:embeddedFont>
      <p:font typeface="Fira Sans" panose="020B0503050000020004" pitchFamily="34" charset="0"/>
      <p:regular r:id="rId16"/>
      <p:bold r:id="rId17"/>
    </p:embeddedFont>
    <p:embeddedFont>
      <p:font typeface="Sitka Text Semibold" pitchFamily="2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0066"/>
    <a:srgbClr val="EAB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92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25DAC-5031-373F-D684-16E3F50D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4630400" cy="1384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65266-A7E3-B818-6113-513E51E008BC}"/>
              </a:ext>
            </a:extLst>
          </p:cNvPr>
          <p:cNvSpPr txBox="1"/>
          <p:nvPr/>
        </p:nvSpPr>
        <p:spPr>
          <a:xfrm>
            <a:off x="3929034" y="2260254"/>
            <a:ext cx="7315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Mini Project-I (K24MCA18P)</a:t>
            </a:r>
            <a:b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0F072-F332-B5C1-30CA-68F88F7C5930}"/>
              </a:ext>
            </a:extLst>
          </p:cNvPr>
          <p:cNvSpPr txBox="1"/>
          <p:nvPr/>
        </p:nvSpPr>
        <p:spPr>
          <a:xfrm>
            <a:off x="1790100" y="365253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                                                             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TaskEaze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781DD-48F2-3CF4-312D-0216A99B917E}"/>
              </a:ext>
            </a:extLst>
          </p:cNvPr>
          <p:cNvSpPr txBox="1"/>
          <p:nvPr/>
        </p:nvSpPr>
        <p:spPr>
          <a:xfrm>
            <a:off x="5224675" y="4613933"/>
            <a:ext cx="63711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Leader: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Mradul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Tyagi - 2426MCA195</a:t>
            </a:r>
          </a:p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Nainsi Jain - 2426MCA679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Gargi Singh - 2426MCA660</a:t>
            </a:r>
          </a:p>
          <a:p>
            <a:endParaRPr lang="en-IN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E595-8956-9C55-89CA-43F84E5E1847}"/>
              </a:ext>
            </a:extLst>
          </p:cNvPr>
          <p:cNvSpPr txBox="1"/>
          <p:nvPr/>
        </p:nvSpPr>
        <p:spPr>
          <a:xfrm>
            <a:off x="10532656" y="6688719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Arpit Dogra </a:t>
            </a: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B91AE-30FD-61E9-8BE3-FA5710FE67D6}"/>
              </a:ext>
            </a:extLst>
          </p:cNvPr>
          <p:cNvSpPr/>
          <p:nvPr/>
        </p:nvSpPr>
        <p:spPr>
          <a:xfrm>
            <a:off x="12823902" y="7727795"/>
            <a:ext cx="1661532" cy="3902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30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264110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kern="0" spc="-4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Impact &amp; Future Directions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2758" y="2131338"/>
            <a:ext cx="8155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0728" y="2030492"/>
            <a:ext cx="224623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Increased Productivity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57575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1923" y="3209330"/>
            <a:ext cx="123230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524500" y="3030141"/>
            <a:ext cx="283440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Improved Time Management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24500" y="3470196"/>
            <a:ext cx="283440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Reduced stress and anxiety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57575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51923" y="4432697"/>
            <a:ext cx="123230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Collaboration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178153" y="4693563"/>
            <a:ext cx="358878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Improved teamwork and communication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57575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51923" y="5656064"/>
            <a:ext cx="123230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6831806" y="5476875"/>
            <a:ext cx="233600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6831806" y="5916930"/>
            <a:ext cx="233600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Informed decision-making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575757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951923" y="6879431"/>
            <a:ext cx="123230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Continuous Improvement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485578" y="7140297"/>
            <a:ext cx="334541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Ongoing development and innovation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99950-AF43-AD6D-436F-8715904081AD}"/>
              </a:ext>
            </a:extLst>
          </p:cNvPr>
          <p:cNvSpPr/>
          <p:nvPr/>
        </p:nvSpPr>
        <p:spPr>
          <a:xfrm>
            <a:off x="12801600" y="7756264"/>
            <a:ext cx="1753496" cy="3765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94410" y="3217426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Comprehensive Task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user-friendly platform for organizing and managing tasks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58226" y="3217426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Modern Technology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228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Utilizes web technologies for cross-platform compatibility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66549" y="5632847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Potential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Continuously evolving to meet user needs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7A3F-FAE0-B4A8-D71B-80E79BCCBBAB}"/>
              </a:ext>
            </a:extLst>
          </p:cNvPr>
          <p:cNvSpPr/>
          <p:nvPr/>
        </p:nvSpPr>
        <p:spPr>
          <a:xfrm>
            <a:off x="-2545498" y="-155986"/>
            <a:ext cx="16986327" cy="85415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200" dirty="0">
                <a:ln w="0"/>
                <a:solidFill>
                  <a:srgbClr val="FF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Text Semibold" pitchFamily="2" charset="0"/>
              </a:rPr>
              <a:t>   THANK YOU!</a:t>
            </a:r>
          </a:p>
        </p:txBody>
      </p:sp>
    </p:spTree>
    <p:extLst>
      <p:ext uri="{BB962C8B-B14F-4D97-AF65-F5344CB8AC3E}">
        <p14:creationId xmlns:p14="http://schemas.microsoft.com/office/powerpoint/2010/main" val="65415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0125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TaskEaze: A Comprehensive Task Management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0327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TaskEaze is a task management application designed to streamline workflows and enhance productivity. It offers a user-friendly platform leveraging the latest technology.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978462"/>
            <a:ext cx="6244709" cy="42726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810C67-49B7-C0A8-9B2D-A142136864AF}"/>
              </a:ext>
            </a:extLst>
          </p:cNvPr>
          <p:cNvSpPr/>
          <p:nvPr/>
        </p:nvSpPr>
        <p:spPr>
          <a:xfrm>
            <a:off x="12801600" y="7659445"/>
            <a:ext cx="1828800" cy="570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7829"/>
            <a:ext cx="76671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Evolution of Task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23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Simple To-Do Lists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7163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organization and tracking.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023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121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 Categorization and Scheduling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82596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Improved organization and time management.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023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121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Collaborative Features and Gamification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82596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teamwork and engagement.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023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121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Advanced Reporting and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82596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Data-driven insights for optimization.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1370C9-8BC7-F051-11BB-50A9356B1C66}"/>
              </a:ext>
            </a:extLst>
          </p:cNvPr>
          <p:cNvSpPr/>
          <p:nvPr/>
        </p:nvSpPr>
        <p:spPr>
          <a:xfrm>
            <a:off x="12919934" y="7756264"/>
            <a:ext cx="1635162" cy="3765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94410" y="3398877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Streamlined Task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Efficiently manage daily routines and projects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58226" y="3398877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Prioritization &amp; Progress Tracking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Prioritize tasks and monitor progress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66549" y="5451396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Collaborative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Share tasks and work efficiently on team projects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537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 Stack &amp;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HTML, CSS, JavaScript, Bootstrap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 , Node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</a:t>
            </a: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Express </a:t>
            </a:r>
            <a:r>
              <a:rPr lang="en-US" sz="1750" kern="0" spc="-36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974425"/>
            <a:ext cx="39781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kern="0" spc="-36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Platform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63200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VS Code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592BD-42C0-EC32-FDC7-2C687E7427D5}"/>
              </a:ext>
            </a:extLst>
          </p:cNvPr>
          <p:cNvSpPr/>
          <p:nvPr/>
        </p:nvSpPr>
        <p:spPr>
          <a:xfrm>
            <a:off x="12801600" y="7756264"/>
            <a:ext cx="1753496" cy="3765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4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Application Modules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7401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8801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Registration, login, profile management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1740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Create, edit, delete tasks, receive notifications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17401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 Categorization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648801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Organize tasks, add notes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17401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15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Scheduling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scheduling, calendar integration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96C059-ED2D-C1DF-B78D-E4FF50BE0504}"/>
              </a:ext>
            </a:extLst>
          </p:cNvPr>
          <p:cNvSpPr/>
          <p:nvPr/>
        </p:nvSpPr>
        <p:spPr>
          <a:xfrm>
            <a:off x="12726296" y="7756264"/>
            <a:ext cx="1828800" cy="3765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Modules (Contd.)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Weekly &amp; monthly progress reports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Routine Sharing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Share routines on social platforms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Theme selection, dark mode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65130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Achievements, badges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Collaboration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 Sharing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Collaborate on group projects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Shared Calendar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deadlines and events together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5224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Communication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Discuss tasks and share updates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kern="0" spc="-3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Workflow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Task Creation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and define tasks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40565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Categorization &amp; Scheduling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Organize tasks into categories and schedule them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61306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kern="0" spc="-1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Progress Tracking &amp; Reporting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progress and generate reports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B6FD2-2799-2895-FEFA-1C7C41285177}"/>
              </a:ext>
            </a:extLst>
          </p:cNvPr>
          <p:cNvSpPr/>
          <p:nvPr/>
        </p:nvSpPr>
        <p:spPr>
          <a:xfrm>
            <a:off x="12737054" y="7756264"/>
            <a:ext cx="1818042" cy="3765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360</Words>
  <Application>Microsoft Office PowerPoint</Application>
  <PresentationFormat>Custom</PresentationFormat>
  <Paragraphs>105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Anton</vt:lpstr>
      <vt:lpstr>Arial</vt:lpstr>
      <vt:lpstr>Fira Sans</vt:lpstr>
      <vt:lpstr>Sitka Text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Gargi Singh</cp:lastModifiedBy>
  <cp:revision>7</cp:revision>
  <dcterms:created xsi:type="dcterms:W3CDTF">2024-12-16T08:36:45Z</dcterms:created>
  <dcterms:modified xsi:type="dcterms:W3CDTF">2024-12-26T04:22:56Z</dcterms:modified>
</cp:coreProperties>
</file>